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microsoft.com/office/2007/relationships/hdphoto" Target="../media/hdphoto1.wdp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29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73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3769" y="2831580"/>
            <a:ext cx="8817597" cy="2438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9737" y="7384488"/>
            <a:ext cx="7942935" cy="757695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08D00ECF-014F-4469-BDD0-F429F80225F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915" y="4940567"/>
            <a:ext cx="11067039" cy="975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7999" cy="5161905"/>
            <a:chOff x="0" y="-19048"/>
            <a:chExt cx="18287999" cy="51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3723" r="1505"/>
            <a:stretch/>
          </p:blipFill>
          <p:spPr>
            <a:xfrm>
              <a:off x="0" y="-19048"/>
              <a:ext cx="18287999" cy="51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100F-C8F7-4102-AC0A-2E3ACC602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00CB92-A9E8-431F-9C3E-3367355DD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8123F0-A52D-4511-9B19-D555A7227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3" y="4091803"/>
            <a:ext cx="3432345" cy="15850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7999" cy="5142857"/>
            <a:chOff x="0" y="0"/>
            <a:chExt cx="18287999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7999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321643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D7EC4A-1C7C-4D3B-884E-BF02056919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18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E7F34-9F37-4EF1-9A98-64C639FD3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115021"/>
            <a:ext cx="3603048" cy="288975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3500"/>
            <a:chOff x="0" y="0"/>
            <a:chExt cx="18288000" cy="5143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 b="-12"/>
            <a:stretch/>
          </p:blipFill>
          <p:spPr>
            <a:xfrm>
              <a:off x="0" y="0"/>
              <a:ext cx="18288000" cy="514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25112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DF354D-1A5D-44E9-87F4-33F02C6033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17" cy="516190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0B3C50-A819-4FA3-BEF8-E3C2F1E4A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0" y="2878598"/>
            <a:ext cx="9174296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883D22-2A49-45B2-92D1-D7B6D04E4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1" y="2879279"/>
            <a:ext cx="9174295" cy="516054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1BA533-E98A-4D62-A807-456AEFE2A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9" y="2879279"/>
            <a:ext cx="9174298" cy="516054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FC6C67-8BE3-4596-B1DB-C79FD1C3C0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152900"/>
            <a:ext cx="3792041" cy="26763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7999" cy="7552093"/>
            <a:chOff x="0" y="2734907"/>
            <a:chExt cx="18287999" cy="7552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57"/>
            <a:stretch/>
          </p:blipFill>
          <p:spPr>
            <a:xfrm>
              <a:off x="0" y="2734907"/>
              <a:ext cx="18287999" cy="755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1" y="4635904"/>
            <a:ext cx="6601993" cy="101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1286"/>
            <a:ext cx="3760582" cy="4600034"/>
            <a:chOff x="2088858" y="-1286"/>
            <a:chExt cx="3760582" cy="4600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t="8378"/>
            <a:stretch/>
          </p:blipFill>
          <p:spPr>
            <a:xfrm>
              <a:off x="2088858" y="-1286"/>
              <a:ext cx="3760582" cy="4600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2281" y="2287638"/>
            <a:ext cx="4098957" cy="3901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8634"/>
            <a:ext cx="18287999" cy="5361491"/>
            <a:chOff x="0" y="-218634"/>
            <a:chExt cx="18287999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-4251" r="1505"/>
            <a:stretch/>
          </p:blipFill>
          <p:spPr>
            <a:xfrm>
              <a:off x="0" y="-218634"/>
              <a:ext cx="18287999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1844779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6356" y="4080477"/>
              <a:ext cx="121902" cy="1219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8580" y="3180197"/>
              <a:ext cx="858557" cy="60950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8904" y="8020395"/>
              <a:ext cx="2608217" cy="446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7221" y="2832381"/>
            <a:ext cx="4351273" cy="5763064"/>
            <a:chOff x="6967221" y="2832381"/>
            <a:chExt cx="4351273" cy="57630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67221" y="3428571"/>
              <a:ext cx="4351273" cy="5161905"/>
              <a:chOff x="6967221" y="3428571"/>
              <a:chExt cx="4351273" cy="51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7221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4097" y="4080477"/>
              <a:ext cx="121902" cy="12190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67221" y="7828571"/>
              <a:ext cx="4351273" cy="766874"/>
              <a:chOff x="6967221" y="7828571"/>
              <a:chExt cx="4351273" cy="7668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67221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84762" y="2832381"/>
              <a:ext cx="1116190" cy="1116190"/>
              <a:chOff x="8584762" y="2832381"/>
              <a:chExt cx="1116190" cy="11161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584762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321" y="3180197"/>
              <a:ext cx="869986" cy="60950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6645" y="8020395"/>
              <a:ext cx="2563844" cy="4469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4894" y="4080477"/>
              <a:ext cx="121902" cy="12190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47118" y="3180197"/>
              <a:ext cx="869986" cy="609509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7442" y="8020395"/>
              <a:ext cx="2579532" cy="446973"/>
            </a:xfrm>
            <a:prstGeom prst="rect">
              <a:avLst/>
            </a:prstGeom>
          </p:spPr>
        </p:pic>
      </p:grpSp>
      <p:pic>
        <p:nvPicPr>
          <p:cNvPr id="41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9882732A-0247-49FC-8677-A23B8811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38" y="4160351"/>
            <a:ext cx="2098666" cy="14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Firebase">
            <a:extLst>
              <a:ext uri="{FF2B5EF4-FFF2-40B4-BE49-F238E27FC236}">
                <a16:creationId xmlns:a16="http://schemas.microsoft.com/office/drawing/2014/main" id="{10A1A685-2C7B-4B01-8C4E-4327205F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613" y="5564437"/>
            <a:ext cx="1195262" cy="11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사 인턴 항해일지 - Material-UI Theme">
            <a:extLst>
              <a:ext uri="{FF2B5EF4-FFF2-40B4-BE49-F238E27FC236}">
                <a16:creationId xmlns:a16="http://schemas.microsoft.com/office/drawing/2014/main" id="{06AB4BB9-908D-4C27-80CD-CC6567968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19" y="5991750"/>
            <a:ext cx="966262" cy="7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Mobx 처음 시작해보기(1) - Jo Seung Hyun - Medium">
            <a:extLst>
              <a:ext uri="{FF2B5EF4-FFF2-40B4-BE49-F238E27FC236}">
                <a16:creationId xmlns:a16="http://schemas.microsoft.com/office/drawing/2014/main" id="{FEE9E8FF-EEE5-4BA2-9539-236499AF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4320563"/>
            <a:ext cx="1028539" cy="10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Introduction to Cloud Security with AWS - Data Driven Investor ...">
            <a:extLst>
              <a:ext uri="{FF2B5EF4-FFF2-40B4-BE49-F238E27FC236}">
                <a16:creationId xmlns:a16="http://schemas.microsoft.com/office/drawing/2014/main" id="{9BC3DA63-B1DD-43E6-89EF-9D531A98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85" y="5981387"/>
            <a:ext cx="1652582" cy="12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MySQL] Information_schema">
            <a:extLst>
              <a:ext uri="{FF2B5EF4-FFF2-40B4-BE49-F238E27FC236}">
                <a16:creationId xmlns:a16="http://schemas.microsoft.com/office/drawing/2014/main" id="{D8AACD53-5EB0-4D28-9047-563DD302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91" y="5334681"/>
            <a:ext cx="1619097" cy="8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What's wrong with JIRA?">
            <a:extLst>
              <a:ext uri="{FF2B5EF4-FFF2-40B4-BE49-F238E27FC236}">
                <a16:creationId xmlns:a16="http://schemas.microsoft.com/office/drawing/2014/main" id="{2C8AEC12-E257-404D-9F8D-EEDCFA12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998" y="4204362"/>
            <a:ext cx="1876989" cy="9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Git Logo transparent PNG - StickPNG">
            <a:extLst>
              <a:ext uri="{FF2B5EF4-FFF2-40B4-BE49-F238E27FC236}">
                <a16:creationId xmlns:a16="http://schemas.microsoft.com/office/drawing/2014/main" id="{470B0BA2-EF5B-4789-B2F6-E6341C58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749" y="4204362"/>
            <a:ext cx="1000049" cy="10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인프런 - Do it! Node.js 프로그래밍(개정판)">
            <a:extLst>
              <a:ext uri="{FF2B5EF4-FFF2-40B4-BE49-F238E27FC236}">
                <a16:creationId xmlns:a16="http://schemas.microsoft.com/office/drawing/2014/main" id="{15855033-AAD9-498C-A615-53E80823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79" y="4031152"/>
            <a:ext cx="1890343" cy="18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Jenkins로 시작하는 CI/CD (Continuous Integration &amp; Delivery)">
            <a:extLst>
              <a:ext uri="{FF2B5EF4-FFF2-40B4-BE49-F238E27FC236}">
                <a16:creationId xmlns:a16="http://schemas.microsoft.com/office/drawing/2014/main" id="{70AB7747-C7F9-4857-9D65-999DF2BC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920" b="96107" l="10000" r="90000">
                        <a14:foregroundMark x1="34500" y1="9976" x2="58000" y2="8759"/>
                        <a14:foregroundMark x1="57250" y1="6813" x2="38250" y2="5839"/>
                        <a14:foregroundMark x1="46750" y1="3163" x2="53000" y2="2920"/>
                        <a14:foregroundMark x1="31500" y1="18005" x2="33750" y2="16302"/>
                        <a14:foregroundMark x1="35750" y1="9732" x2="32500" y2="10462"/>
                        <a14:foregroundMark x1="30250" y1="16545" x2="27000" y2="18491"/>
                        <a14:foregroundMark x1="39750" y1="71046" x2="52250" y2="81995"/>
                        <a14:foregroundMark x1="58500" y1="82482" x2="54750" y2="73236"/>
                        <a14:foregroundMark x1="47250" y1="90511" x2="43000" y2="90998"/>
                        <a14:foregroundMark x1="43500" y1="96107" x2="57750" y2="89294"/>
                        <a14:foregroundMark x1="60750" y1="90268" x2="61000" y2="82968"/>
                        <a14:foregroundMark x1="65750" y1="74453" x2="75000" y2="78832"/>
                        <a14:foregroundMark x1="73250" y1="75426" x2="75500" y2="71046"/>
                        <a14:foregroundMark x1="57750" y1="66180" x2="57250" y2="56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054" y="5527728"/>
            <a:ext cx="1097964" cy="11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Sequelize.js 다루기 | DailyEngineering">
            <a:extLst>
              <a:ext uri="{FF2B5EF4-FFF2-40B4-BE49-F238E27FC236}">
                <a16:creationId xmlns:a16="http://schemas.microsoft.com/office/drawing/2014/main" id="{94EAEADA-4E37-433D-B469-7A1CF356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615" y="4385560"/>
            <a:ext cx="8858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Token Auth with JWTs Part 4 - Changing Passwords">
            <a:extLst>
              <a:ext uri="{FF2B5EF4-FFF2-40B4-BE49-F238E27FC236}">
                <a16:creationId xmlns:a16="http://schemas.microsoft.com/office/drawing/2014/main" id="{89D7CADD-2465-4B4E-8E42-43AB4541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668" y="5731120"/>
            <a:ext cx="869986" cy="86998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부트스트랩 Bootstrap 4 Grid 반응형 사이트 개념">
            <a:extLst>
              <a:ext uri="{FF2B5EF4-FFF2-40B4-BE49-F238E27FC236}">
                <a16:creationId xmlns:a16="http://schemas.microsoft.com/office/drawing/2014/main" id="{71A2A305-561E-4CCA-B96A-0A0C06C4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6" y="5698921"/>
            <a:ext cx="1560578" cy="130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86"/>
            <a:ext cx="18288000" cy="5144143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-218634"/>
            <a:ext cx="18288000" cy="10505634"/>
            <a:chOff x="1" y="-218634"/>
            <a:chExt cx="18288000" cy="10505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18926" r="22482" b="20137"/>
            <a:stretch/>
          </p:blipFill>
          <p:spPr>
            <a:xfrm>
              <a:off x="1" y="-218634"/>
              <a:ext cx="18288000" cy="10505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986896" cy="609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9958" y="4430494"/>
            <a:ext cx="1556647" cy="8380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62848" y="5584108"/>
            <a:ext cx="896473" cy="111529"/>
            <a:chOff x="3862848" y="5584108"/>
            <a:chExt cx="896473" cy="111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20000">
              <a:off x="3862848" y="5584108"/>
              <a:ext cx="896473" cy="1115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2657" y="5533226"/>
            <a:ext cx="896473" cy="111529"/>
            <a:chOff x="6972657" y="5533226"/>
            <a:chExt cx="896473" cy="1115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6972657" y="5533226"/>
              <a:ext cx="896473" cy="1115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94671" y="5639892"/>
            <a:ext cx="896473" cy="111529"/>
            <a:chOff x="9694671" y="5639892"/>
            <a:chExt cx="896473" cy="1115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040000">
              <a:off x="9694671" y="5639892"/>
              <a:ext cx="896473" cy="1115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3300" y="5637661"/>
            <a:ext cx="896473" cy="111529"/>
            <a:chOff x="12743300" y="5637661"/>
            <a:chExt cx="896473" cy="1115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12743300" y="5637661"/>
              <a:ext cx="896473" cy="1115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5113" y="2764442"/>
            <a:ext cx="1556647" cy="8380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16741" y="4352274"/>
            <a:ext cx="1462694" cy="8380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61451" y="2764442"/>
            <a:ext cx="3297937" cy="8380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3143" y="4440412"/>
            <a:ext cx="1462694" cy="8380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8096" y="8634306"/>
            <a:ext cx="3630068" cy="40410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793A573-2992-4732-BDCF-23FA667DDCBE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1" r="29216" b="47363"/>
          <a:stretch/>
        </p:blipFill>
        <p:spPr>
          <a:xfrm>
            <a:off x="4612351" y="3695700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40" y="0"/>
                  <a:pt x="2484000" y="556062"/>
                  <a:pt x="2484000" y="1242000"/>
                </a:cubicBezTo>
                <a:cubicBezTo>
                  <a:pt x="2484000" y="1927938"/>
                  <a:pt x="1927940" y="2484000"/>
                  <a:pt x="1242000" y="2484000"/>
                </a:cubicBezTo>
                <a:cubicBezTo>
                  <a:pt x="556064" y="2484000"/>
                  <a:pt x="0" y="1927938"/>
                  <a:pt x="0" y="1242000"/>
                </a:cubicBezTo>
                <a:cubicBezTo>
                  <a:pt x="0" y="556062"/>
                  <a:pt x="556064" y="0"/>
                  <a:pt x="1242000" y="0"/>
                </a:cubicBezTo>
                <a:close/>
              </a:path>
            </a:pathLst>
          </a:cu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A50D73A-8266-4934-9E34-DD692DA55AC1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29488" t="1490" r="15701" b="42824"/>
          <a:stretch/>
        </p:blipFill>
        <p:spPr>
          <a:xfrm>
            <a:off x="10422294" y="3723235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38" y="0"/>
                  <a:pt x="2484000" y="556062"/>
                  <a:pt x="2484000" y="1242000"/>
                </a:cubicBezTo>
                <a:cubicBezTo>
                  <a:pt x="2484000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ubicBezTo>
                  <a:pt x="0" y="556062"/>
                  <a:pt x="556062" y="0"/>
                  <a:pt x="1242000" y="0"/>
                </a:cubicBezTo>
                <a:close/>
              </a:path>
            </a:pathLst>
          </a:cu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7E3E557-6912-4BDE-A199-8E10C8FE8497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27404" t="31025" r="24561" b="42315"/>
          <a:stretch/>
        </p:blipFill>
        <p:spPr>
          <a:xfrm>
            <a:off x="1692960" y="5417280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40" y="0"/>
                  <a:pt x="2484000" y="556062"/>
                  <a:pt x="2484000" y="1242000"/>
                </a:cubicBezTo>
                <a:cubicBezTo>
                  <a:pt x="2484000" y="1927938"/>
                  <a:pt x="1927940" y="2484000"/>
                  <a:pt x="1242000" y="2484000"/>
                </a:cubicBezTo>
                <a:cubicBezTo>
                  <a:pt x="556064" y="2484000"/>
                  <a:pt x="0" y="1927938"/>
                  <a:pt x="0" y="1242000"/>
                </a:cubicBezTo>
                <a:cubicBezTo>
                  <a:pt x="0" y="556062"/>
                  <a:pt x="556064" y="0"/>
                  <a:pt x="1242000" y="0"/>
                </a:cubicBezTo>
                <a:close/>
              </a:path>
            </a:pathLst>
          </a:cu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C15B08C-080B-49A8-A7CA-D7762DEC3D2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l="13994" t="9525" r="15655" b="37590"/>
          <a:stretch/>
        </p:blipFill>
        <p:spPr>
          <a:xfrm>
            <a:off x="7489643" y="5438645"/>
            <a:ext cx="2484002" cy="2484000"/>
          </a:xfrm>
          <a:custGeom>
            <a:avLst/>
            <a:gdLst>
              <a:gd name="connsiteX0" fmla="*/ 1242000 w 2484002"/>
              <a:gd name="connsiteY0" fmla="*/ 0 h 2484000"/>
              <a:gd name="connsiteX1" fmla="*/ 2484002 w 2484002"/>
              <a:gd name="connsiteY1" fmla="*/ 1242000 h 2484000"/>
              <a:gd name="connsiteX2" fmla="*/ 1242000 w 2484002"/>
              <a:gd name="connsiteY2" fmla="*/ 2484000 h 2484000"/>
              <a:gd name="connsiteX3" fmla="*/ 0 w 2484002"/>
              <a:gd name="connsiteY3" fmla="*/ 1242000 h 2484000"/>
              <a:gd name="connsiteX4" fmla="*/ 1242000 w 2484002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2" h="2484000">
                <a:moveTo>
                  <a:pt x="1242000" y="0"/>
                </a:moveTo>
                <a:cubicBezTo>
                  <a:pt x="1927938" y="0"/>
                  <a:pt x="2484002" y="556062"/>
                  <a:pt x="2484002" y="1242000"/>
                </a:cubicBezTo>
                <a:cubicBezTo>
                  <a:pt x="2484002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ubicBezTo>
                  <a:pt x="0" y="556062"/>
                  <a:pt x="556062" y="0"/>
                  <a:pt x="1242000" y="0"/>
                </a:cubicBezTo>
                <a:close/>
              </a:path>
            </a:pathLst>
          </a:cu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507A6D6-8850-493E-A86E-EB993E732E9E}"/>
              </a:ext>
            </a:extLst>
          </p:cNvPr>
          <p:cNvPicPr>
            <a:picLocks/>
          </p:cNvPicPr>
          <p:nvPr/>
        </p:nvPicPr>
        <p:blipFill rotWithShape="1">
          <a:blip r:embed="rId19"/>
          <a:srcRect l="40620" t="62012" r="48334" b="27388"/>
          <a:stretch/>
        </p:blipFill>
        <p:spPr>
          <a:xfrm rot="5400000">
            <a:off x="13299588" y="5438645"/>
            <a:ext cx="2484000" cy="2484000"/>
          </a:xfrm>
          <a:custGeom>
            <a:avLst/>
            <a:gdLst>
              <a:gd name="connsiteX0" fmla="*/ 0 w 2484000"/>
              <a:gd name="connsiteY0" fmla="*/ 1242000 h 2484000"/>
              <a:gd name="connsiteX1" fmla="*/ 1242000 w 2484000"/>
              <a:gd name="connsiteY1" fmla="*/ 0 h 2484000"/>
              <a:gd name="connsiteX2" fmla="*/ 2484000 w 2484000"/>
              <a:gd name="connsiteY2" fmla="*/ 1242000 h 2484000"/>
              <a:gd name="connsiteX3" fmla="*/ 1242000 w 2484000"/>
              <a:gd name="connsiteY3" fmla="*/ 2484000 h 2484000"/>
              <a:gd name="connsiteX4" fmla="*/ 0 w 2484000"/>
              <a:gd name="connsiteY4" fmla="*/ 124200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0" y="1242000"/>
                </a:moveTo>
                <a:cubicBezTo>
                  <a:pt x="0" y="556062"/>
                  <a:pt x="556062" y="0"/>
                  <a:pt x="1242000" y="0"/>
                </a:cubicBezTo>
                <a:cubicBezTo>
                  <a:pt x="1927938" y="0"/>
                  <a:pt x="2484000" y="556062"/>
                  <a:pt x="2484000" y="1242000"/>
                </a:cubicBezTo>
                <a:cubicBezTo>
                  <a:pt x="2484000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986896" cy="609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287" y="4569386"/>
            <a:ext cx="2929520" cy="446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0432" y="5234286"/>
            <a:ext cx="2778139" cy="505354"/>
            <a:chOff x="1970432" y="5234286"/>
            <a:chExt cx="2778139" cy="505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0432" y="5234286"/>
              <a:ext cx="2778139" cy="505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1039" y="5234286"/>
            <a:ext cx="2868009" cy="505354"/>
            <a:chOff x="4771039" y="5234286"/>
            <a:chExt cx="2868009" cy="505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1039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1515" y="5234286"/>
            <a:ext cx="2868009" cy="505354"/>
            <a:chOff x="7661515" y="5234286"/>
            <a:chExt cx="2868009" cy="505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1515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1991" y="5234286"/>
            <a:ext cx="2868009" cy="505354"/>
            <a:chOff x="10551991" y="5234286"/>
            <a:chExt cx="2868009" cy="5053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1991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2467" y="5234286"/>
            <a:ext cx="2868009" cy="505354"/>
            <a:chOff x="13442467" y="5234286"/>
            <a:chExt cx="2868009" cy="5053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2467" y="5234286"/>
              <a:ext cx="2868009" cy="5053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715" y="3246905"/>
            <a:ext cx="2883806" cy="10660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5239" y="6142598"/>
            <a:ext cx="2183120" cy="4469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6667" y="6516145"/>
            <a:ext cx="1935215" cy="13726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6191" y="6142598"/>
            <a:ext cx="1629610" cy="4469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27620" y="6516145"/>
            <a:ext cx="1799295" cy="13726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97144" y="4615099"/>
            <a:ext cx="2929520" cy="4469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08572" y="3246905"/>
            <a:ext cx="2883806" cy="10660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97144" y="4659311"/>
            <a:ext cx="2929520" cy="4469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08572" y="3336830"/>
            <a:ext cx="2883806" cy="10660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17415" y="3678093"/>
            <a:ext cx="2102009" cy="857995"/>
            <a:chOff x="3317415" y="3678093"/>
            <a:chExt cx="2102009" cy="857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3317415" y="3678093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9521" y="3662855"/>
            <a:ext cx="2102009" cy="857995"/>
            <a:chOff x="9049521" y="3662855"/>
            <a:chExt cx="2102009" cy="8579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9049521" y="3662855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83281" y="3662855"/>
            <a:ext cx="2102009" cy="857995"/>
            <a:chOff x="14883281" y="3662855"/>
            <a:chExt cx="2102009" cy="8579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14883281" y="3662855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26564" y="6542127"/>
            <a:ext cx="2102009" cy="857995"/>
            <a:chOff x="4126564" y="6542127"/>
            <a:chExt cx="2102009" cy="8579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4126564" y="6542127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8683" y="6551651"/>
            <a:ext cx="2102009" cy="857995"/>
            <a:chOff x="9898683" y="6551651"/>
            <a:chExt cx="2102009" cy="8579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9898683" y="6551651"/>
              <a:ext cx="2102009" cy="85799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95239" y="5331120"/>
            <a:ext cx="1536170" cy="3657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63248" y="5338167"/>
            <a:ext cx="1543027" cy="3657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48010" y="5319119"/>
            <a:ext cx="1543027" cy="3657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44200" y="5366052"/>
            <a:ext cx="1546112" cy="3657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781624" y="5338167"/>
            <a:ext cx="1543027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3500"/>
            <a:chOff x="0" y="0"/>
            <a:chExt cx="18288000" cy="5143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 b="-12"/>
            <a:stretch/>
          </p:blipFill>
          <p:spPr>
            <a:xfrm>
              <a:off x="0" y="0"/>
              <a:ext cx="18288000" cy="514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1633" y="4552515"/>
            <a:ext cx="9284663" cy="15690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8096" y="8634306"/>
            <a:ext cx="2744351" cy="4041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4603" y="8634306"/>
            <a:ext cx="2511423" cy="4041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2503" y="8621266"/>
            <a:ext cx="4478195" cy="4041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0896" cy="5142857"/>
            <a:chOff x="0" y="0"/>
            <a:chExt cx="18310896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383"/>
            <a:stretch/>
          </p:blipFill>
          <p:spPr>
            <a:xfrm>
              <a:off x="0" y="0"/>
              <a:ext cx="18310896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6744" y="2826558"/>
            <a:ext cx="4623876" cy="4623876"/>
            <a:chOff x="2636744" y="2826558"/>
            <a:chExt cx="4623876" cy="4623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424" y="2888299"/>
            <a:ext cx="7783349" cy="880773"/>
            <a:chOff x="8558424" y="2888299"/>
            <a:chExt cx="7783349" cy="880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1282" y="2831158"/>
              <a:ext cx="2094932" cy="6095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6044" y="3417804"/>
              <a:ext cx="129521" cy="1295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424" y="4949174"/>
            <a:ext cx="7783349" cy="880773"/>
            <a:chOff x="8558424" y="4949174"/>
            <a:chExt cx="7783349" cy="8807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1282" y="4892032"/>
              <a:ext cx="2470288" cy="60950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044" y="5478679"/>
              <a:ext cx="129521" cy="129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8424" y="7010048"/>
            <a:ext cx="7783349" cy="880773"/>
            <a:chOff x="8558424" y="7010048"/>
            <a:chExt cx="7783349" cy="880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1282" y="6952907"/>
              <a:ext cx="4196975" cy="60950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044" y="7539554"/>
              <a:ext cx="129521" cy="1295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83596" y="4144811"/>
            <a:ext cx="3213475" cy="816108"/>
          </a:xfrm>
          <a:prstGeom prst="rect">
            <a:avLst/>
          </a:prstGeom>
        </p:spPr>
      </p:pic>
      <p:pic>
        <p:nvPicPr>
          <p:cNvPr id="20" name="Object 15">
            <a:extLst>
              <a:ext uri="{FF2B5EF4-FFF2-40B4-BE49-F238E27FC236}">
                <a16:creationId xmlns:a16="http://schemas.microsoft.com/office/drawing/2014/main" id="{5320F592-A3A9-459D-A5FE-5675AA364DC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21463" y="4500533"/>
            <a:ext cx="5310731" cy="1723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8000" cy="7550807"/>
            <a:chOff x="0" y="2734907"/>
            <a:chExt cx="18288000" cy="7550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73"/>
            <a:stretch/>
          </p:blipFill>
          <p:spPr>
            <a:xfrm>
              <a:off x="0" y="2734907"/>
              <a:ext cx="18288000" cy="75508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1" y="4483676"/>
            <a:ext cx="2978245" cy="10151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675" y="5400775"/>
            <a:ext cx="4660887" cy="429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0"/>
            <a:ext cx="3760582" cy="4598748"/>
            <a:chOff x="2088858" y="0"/>
            <a:chExt cx="3760582" cy="4598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 cstate="print"/>
            <a:srcRect t="8403"/>
            <a:stretch/>
          </p:blipFill>
          <p:spPr>
            <a:xfrm>
              <a:off x="2088858" y="0"/>
              <a:ext cx="3760582" cy="4598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1" y="2287638"/>
            <a:ext cx="4098957" cy="3901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86"/>
            <a:ext cx="18288000" cy="5144143"/>
            <a:chOff x="0" y="-1286"/>
            <a:chExt cx="18288000" cy="5144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54" r="1505"/>
            <a:stretch/>
          </p:blipFill>
          <p:spPr>
            <a:xfrm>
              <a:off x="0" y="-1286"/>
              <a:ext cx="18288000" cy="5144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7576" y="3004874"/>
            <a:ext cx="4070501" cy="446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4287" y="3004874"/>
            <a:ext cx="2887864" cy="4469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7038" y="1490221"/>
            <a:ext cx="1997271" cy="4293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D385A1-D38C-4CD4-BA7B-CA8253845D4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54" b="1495"/>
          <a:stretch/>
        </p:blipFill>
        <p:spPr>
          <a:xfrm>
            <a:off x="9634287" y="4209597"/>
            <a:ext cx="6404609" cy="3879259"/>
          </a:xfrm>
          <a:prstGeom prst="rect">
            <a:avLst/>
          </a:prstGeom>
        </p:spPr>
      </p:pic>
      <p:pic>
        <p:nvPicPr>
          <p:cNvPr id="22" name="Picture 2" descr="히즈핏♥ 그의 핏을 만들어드립니다 ♥ 신규가입시 2천원 할인">
            <a:extLst>
              <a:ext uri="{FF2B5EF4-FFF2-40B4-BE49-F238E27FC236}">
                <a16:creationId xmlns:a16="http://schemas.microsoft.com/office/drawing/2014/main" id="{61178546-06E9-45B6-99CE-05C0B7BA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48" y="4468021"/>
            <a:ext cx="3520255" cy="35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NGT [연예인 착용]블루 스트라이프 헨리넥 크롭 셔츠 TGSH8B771N2 ...">
            <a:extLst>
              <a:ext uri="{FF2B5EF4-FFF2-40B4-BE49-F238E27FC236}">
                <a16:creationId xmlns:a16="http://schemas.microsoft.com/office/drawing/2014/main" id="{8F116368-4D86-4321-BEE7-40CA8A0F0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r="14872"/>
          <a:stretch/>
        </p:blipFill>
        <p:spPr bwMode="auto">
          <a:xfrm>
            <a:off x="5662560" y="4234634"/>
            <a:ext cx="2744923" cy="39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패션테러리스트 , 옷 못입는 사람들의 특징 : 네이버 블로그">
            <a:extLst>
              <a:ext uri="{FF2B5EF4-FFF2-40B4-BE49-F238E27FC236}">
                <a16:creationId xmlns:a16="http://schemas.microsoft.com/office/drawing/2014/main" id="{943D93E2-F2ED-4011-9AD0-22B955B48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49" y="4091661"/>
            <a:ext cx="6409052" cy="41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5671" y="4606338"/>
            <a:ext cx="2405019" cy="4672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5195" y="5362382"/>
            <a:ext cx="6307728" cy="22182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92545" y="2918987"/>
            <a:ext cx="5551817" cy="6171429"/>
            <a:chOff x="9492545" y="2918987"/>
            <a:chExt cx="555181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2545" y="2918987"/>
              <a:ext cx="55518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4575" y="3504070"/>
            <a:ext cx="2996190" cy="1291088"/>
            <a:chOff x="6974575" y="3504070"/>
            <a:chExt cx="2996190" cy="1291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4575" y="3504070"/>
              <a:ext cx="2996190" cy="12910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20000">
            <a:off x="6561412" y="3200635"/>
            <a:ext cx="2889690" cy="4041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82902" y="2707421"/>
            <a:ext cx="2996190" cy="1291088"/>
            <a:chOff x="12982902" y="2707421"/>
            <a:chExt cx="2996190" cy="12910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2902" y="2707421"/>
              <a:ext cx="2996190" cy="12910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200000">
            <a:off x="13565168" y="2613971"/>
            <a:ext cx="912942" cy="4041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78930" y="4632623"/>
            <a:ext cx="1817260" cy="1817260"/>
            <a:chOff x="11578930" y="4632623"/>
            <a:chExt cx="1817260" cy="18172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78930" y="4632623"/>
              <a:ext cx="1817260" cy="18172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4169" y="5402287"/>
            <a:ext cx="1665622" cy="4672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7038" y="1490221"/>
            <a:ext cx="1941120" cy="429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2364" y="2914965"/>
            <a:ext cx="4681788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7125" y="3830142"/>
            <a:ext cx="7085882" cy="1820757"/>
          </a:xfrm>
          <a:prstGeom prst="rect">
            <a:avLst/>
          </a:prstGeom>
        </p:spPr>
      </p:pic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AA1827C6-92CB-4779-8313-0CE8CB931BED}"/>
              </a:ext>
            </a:extLst>
          </p:cNvPr>
          <p:cNvGrpSpPr/>
          <p:nvPr/>
        </p:nvGrpSpPr>
        <p:grpSpPr>
          <a:xfrm>
            <a:off x="1989480" y="2476500"/>
            <a:ext cx="7064845" cy="6070431"/>
            <a:chOff x="1989480" y="3248297"/>
            <a:chExt cx="7064845" cy="5298634"/>
          </a:xfrm>
        </p:grpSpPr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AC166721-E239-4D7C-93A5-8C3DAE25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9480" y="3248297"/>
              <a:ext cx="7064845" cy="5298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2049" y="6096206"/>
            <a:ext cx="8824845" cy="2267826"/>
            <a:chOff x="8632049" y="6096206"/>
            <a:chExt cx="8824845" cy="22678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2049" y="6096206"/>
              <a:ext cx="8824845" cy="22678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9460" y="7396527"/>
            <a:ext cx="2288058" cy="5221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8533" y="7552382"/>
            <a:ext cx="2089526" cy="444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99959" y="7396527"/>
            <a:ext cx="2439523" cy="5307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6B94FA30-1AC1-435E-8141-2C3EE1851B3F}"/>
              </a:ext>
            </a:extLst>
          </p:cNvPr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8A923B9C-B822-46DB-8E21-18A7CAF1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8000" cy="7552093"/>
            <a:chOff x="0" y="2734907"/>
            <a:chExt cx="18288000" cy="7552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57"/>
            <a:stretch/>
          </p:blipFill>
          <p:spPr>
            <a:xfrm>
              <a:off x="0" y="2734907"/>
              <a:ext cx="18288000" cy="755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020300"/>
            <a:chOff x="-1" y="0"/>
            <a:chExt cx="18288001" cy="1002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1684"/>
            <a:stretch/>
          </p:blipFill>
          <p:spPr>
            <a:xfrm>
              <a:off x="-1" y="0"/>
              <a:ext cx="18288001" cy="100203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2392" y="4635904"/>
            <a:ext cx="3583217" cy="101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0"/>
            <a:ext cx="3760582" cy="4598748"/>
            <a:chOff x="2088858" y="0"/>
            <a:chExt cx="3760582" cy="4598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t="8403"/>
            <a:stretch/>
          </p:blipFill>
          <p:spPr>
            <a:xfrm>
              <a:off x="2088858" y="0"/>
              <a:ext cx="3760582" cy="45987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2281" y="2287638"/>
            <a:ext cx="4098957" cy="3901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E2FC4-0EA5-4401-996E-188166B5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7BD6EB-1FF5-423C-80CA-8884285CD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76719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4DF083-2669-4104-A006-C792FF73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6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C218F0-4C54-4306-B2CC-C8EC14B64A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6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3194A7-A34F-4DA6-BE30-C6E0166C52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EC6A7B9A-70CA-4E59-B07F-FF880F717533}"/>
              </a:ext>
            </a:extLst>
          </p:cNvPr>
          <p:cNvGrpSpPr/>
          <p:nvPr/>
        </p:nvGrpSpPr>
        <p:grpSpPr>
          <a:xfrm>
            <a:off x="12044203" y="2878600"/>
            <a:ext cx="4351273" cy="5161905"/>
            <a:chOff x="11436103" y="2878600"/>
            <a:chExt cx="4351273" cy="5161905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8DF56EF8-C854-43F7-98A1-326890BBFA81}"/>
                </a:ext>
              </a:extLst>
            </p:cNvPr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65DB0C4A-4C30-40D9-ADCC-83B7E566F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B7D4FCD8-B2B6-43AB-BF90-1A0EBC8F9BC8}"/>
                </a:ext>
              </a:extLst>
            </p:cNvPr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C55DE688-1EB7-4400-B2A0-EFFE8404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30" name="Object 19">
              <a:extLst>
                <a:ext uri="{FF2B5EF4-FFF2-40B4-BE49-F238E27FC236}">
                  <a16:creationId xmlns:a16="http://schemas.microsoft.com/office/drawing/2014/main" id="{51D31677-96D1-46F4-96C3-633D2F63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E0280F-FB7C-42F0-A040-1B18A3B585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666" y="4121364"/>
            <a:ext cx="3432345" cy="26763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B81065-D784-4FE1-8FFD-57B75A039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DD0A87-E8DE-43A9-968B-976297CF6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1BB223-DCBC-4106-B6FF-3C43315A36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7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FE207-616D-408B-B73B-40620C709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9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FEB4EE-3F35-4C59-80EA-4F775F7AFD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6" cy="51674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C1BD3-2C70-45AF-9B47-89B3926722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76717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3688B6-32E2-4BBE-9C58-122747D72D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3" y="4102246"/>
            <a:ext cx="3432345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24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82107</cp:lastModifiedBy>
  <cp:revision>44</cp:revision>
  <dcterms:created xsi:type="dcterms:W3CDTF">2020-05-14T17:34:15Z</dcterms:created>
  <dcterms:modified xsi:type="dcterms:W3CDTF">2020-05-14T14:09:34Z</dcterms:modified>
</cp:coreProperties>
</file>